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4590" autoAdjust="0"/>
    <p:restoredTop sz="95336" autoAdjust="0"/>
  </p:normalViewPr>
  <p:slideViewPr>
    <p:cSldViewPr>
      <p:cViewPr>
        <p:scale>
          <a:sx n="66" d="100"/>
          <a:sy n="66" d="100"/>
        </p:scale>
        <p:origin x="-48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1B940-8C28-4673-9367-771CC301887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8CB65-BDA7-4865-97C5-1B78B80F5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5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8CB65-BDA7-4865-97C5-1B78B80F568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485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4898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8183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10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279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43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8473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4737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321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496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58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14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84D8C-F429-4430-9401-269C6D694200}" type="datetimeFigureOut">
              <a:rPr lang="ru-RU" smtClean="0"/>
              <a:t>15.12.2014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BE806-DD67-4E4E-9780-47F138E627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38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32656"/>
            <a:ext cx="7772400" cy="1470025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Школьное самоуправление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204864"/>
            <a:ext cx="6400800" cy="17526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«СОШ №47» Советского района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7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Интересные встречи с артистами.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7090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Лыжня России.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66180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Встреча сборная учителей и учащихся.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96262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Активно занимаемся спортом.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6389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День дублера.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98808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День дублера.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50880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умеем отдыхать с пользой, поездка в Санкт-Петербург.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160836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Нам всё интересно!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06720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Уборка территории школы.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96929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Устраиваем выставки наших работ.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78351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 Список членов ОУСУ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124744"/>
            <a:ext cx="3816423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85929" y="1305342"/>
            <a:ext cx="46085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Командир   отряда:  </a:t>
            </a:r>
            <a:r>
              <a:rPr lang="ru-RU" b="1" dirty="0" err="1"/>
              <a:t>Мухтасимова</a:t>
            </a:r>
            <a:r>
              <a:rPr lang="ru-RU" b="1" dirty="0"/>
              <a:t> Наиля 6а класс</a:t>
            </a:r>
            <a:endParaRPr lang="ru-RU" dirty="0"/>
          </a:p>
          <a:p>
            <a:r>
              <a:rPr lang="ru-RU" b="1" dirty="0"/>
              <a:t>          </a:t>
            </a:r>
            <a:endParaRPr lang="ru-RU" dirty="0"/>
          </a:p>
          <a:p>
            <a:r>
              <a:rPr lang="ru-RU" b="1" dirty="0"/>
              <a:t>1. </a:t>
            </a:r>
            <a:r>
              <a:rPr lang="ru-RU" b="1" dirty="0" err="1"/>
              <a:t>Аббазова</a:t>
            </a:r>
            <a:r>
              <a:rPr lang="ru-RU" b="1" dirty="0"/>
              <a:t> </a:t>
            </a:r>
            <a:r>
              <a:rPr lang="ru-RU" b="1" dirty="0" err="1"/>
              <a:t>Илюза</a:t>
            </a:r>
            <a:r>
              <a:rPr lang="ru-RU" b="1" dirty="0"/>
              <a:t> 6а  класс</a:t>
            </a:r>
            <a:endParaRPr lang="ru-RU" dirty="0"/>
          </a:p>
          <a:p>
            <a:r>
              <a:rPr lang="ru-RU" b="1" dirty="0"/>
              <a:t>2.Садыкова </a:t>
            </a:r>
            <a:r>
              <a:rPr lang="ru-RU" b="1" dirty="0" err="1"/>
              <a:t>Айгуль</a:t>
            </a:r>
            <a:r>
              <a:rPr lang="ru-RU" b="1" dirty="0"/>
              <a:t>  6а  класс</a:t>
            </a:r>
            <a:endParaRPr lang="ru-RU" dirty="0"/>
          </a:p>
          <a:p>
            <a:r>
              <a:rPr lang="ru-RU" b="1" dirty="0"/>
              <a:t>3.Гарипов Марат 7б класс</a:t>
            </a:r>
            <a:endParaRPr lang="ru-RU" dirty="0"/>
          </a:p>
          <a:p>
            <a:r>
              <a:rPr lang="ru-RU" b="1" dirty="0"/>
              <a:t>4.Хафизова Зарина,7б класс</a:t>
            </a:r>
            <a:endParaRPr lang="ru-RU" dirty="0"/>
          </a:p>
          <a:p>
            <a:r>
              <a:rPr lang="ru-RU" b="1" dirty="0"/>
              <a:t>5.Закирова Алсу,7а класс</a:t>
            </a:r>
            <a:endParaRPr lang="ru-RU" dirty="0"/>
          </a:p>
          <a:p>
            <a:r>
              <a:rPr lang="ru-RU" b="1" dirty="0"/>
              <a:t>6. Курочкина Светлана,7а класс</a:t>
            </a:r>
            <a:endParaRPr lang="ru-RU" dirty="0"/>
          </a:p>
          <a:p>
            <a:r>
              <a:rPr lang="ru-RU" b="1" dirty="0"/>
              <a:t>7.Гарифуллина Диляра,7а класс</a:t>
            </a:r>
            <a:endParaRPr lang="ru-RU" dirty="0"/>
          </a:p>
          <a:p>
            <a:r>
              <a:rPr lang="ru-RU" b="1" dirty="0"/>
              <a:t>8.Хисамиева Миляуша,7б класс</a:t>
            </a:r>
            <a:endParaRPr lang="ru-RU" dirty="0"/>
          </a:p>
          <a:p>
            <a:r>
              <a:rPr lang="ru-RU" b="1" dirty="0"/>
              <a:t>9.Шакиров Булат 6а класс</a:t>
            </a:r>
            <a:endParaRPr lang="ru-RU" dirty="0"/>
          </a:p>
          <a:p>
            <a:r>
              <a:rPr lang="ru-RU" b="1" dirty="0"/>
              <a:t>10.Мирзахмедов </a:t>
            </a:r>
            <a:r>
              <a:rPr lang="ru-RU" b="1" dirty="0" err="1"/>
              <a:t>Азим</a:t>
            </a:r>
            <a:r>
              <a:rPr lang="ru-RU" b="1" dirty="0"/>
              <a:t> 6а класс</a:t>
            </a:r>
            <a:endParaRPr lang="ru-RU" dirty="0"/>
          </a:p>
          <a:p>
            <a:pPr algn="r"/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45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за здоровый образ жизни!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61264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Будь здоров!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77066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за здоровый образ жизни!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709020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78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Правоохранительный отряд.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IMGA03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53" y="1628800"/>
            <a:ext cx="837063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4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Встреча с ветеранами.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IMG_04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268760"/>
            <a:ext cx="816845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помним Вас.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\Desktop\IMG_23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3"/>
            <a:ext cx="6912768" cy="494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32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20022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Проводим праздники.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\Desktop\IMG_23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24744"/>
            <a:ext cx="6849404" cy="471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70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День учителя.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78630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День святого Валентина.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093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День Защитников Отечества.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0768"/>
            <a:ext cx="6898713" cy="5112568"/>
          </a:xfrm>
        </p:spPr>
      </p:pic>
    </p:spTree>
    <p:extLst>
      <p:ext uri="{BB962C8B-B14F-4D97-AF65-F5344CB8AC3E}">
        <p14:creationId xmlns:p14="http://schemas.microsoft.com/office/powerpoint/2010/main" val="58935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102</TotalTime>
  <Words>103</Words>
  <Application>Microsoft Office PowerPoint</Application>
  <PresentationFormat>Экран (4:3)</PresentationFormat>
  <Paragraphs>38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Школьное самоуправление</vt:lpstr>
      <vt:lpstr> Список членов ОУСУ</vt:lpstr>
      <vt:lpstr>Правоохранительный отряд.</vt:lpstr>
      <vt:lpstr>Встреча с ветеранами.</vt:lpstr>
      <vt:lpstr>Мы помним Вас.</vt:lpstr>
      <vt:lpstr>Проводим праздники.</vt:lpstr>
      <vt:lpstr>День учителя.</vt:lpstr>
      <vt:lpstr>День святого Валентина.</vt:lpstr>
      <vt:lpstr>День Защитников Отечества.</vt:lpstr>
      <vt:lpstr>Интересные встречи с артистами.</vt:lpstr>
      <vt:lpstr>Лыжня России. </vt:lpstr>
      <vt:lpstr>Встреча сборная учителей и учащихся.</vt:lpstr>
      <vt:lpstr>Активно занимаемся спортом.</vt:lpstr>
      <vt:lpstr>День дублера.</vt:lpstr>
      <vt:lpstr>День дублера.</vt:lpstr>
      <vt:lpstr>Мы умеем отдыхать с пользой, поездка в Санкт-Петербург.</vt:lpstr>
      <vt:lpstr>Нам всё интересно!</vt:lpstr>
      <vt:lpstr>Уборка территории школы.</vt:lpstr>
      <vt:lpstr>Устраиваем выставки наших работ.</vt:lpstr>
      <vt:lpstr>Мы за здоровый образ жизни!</vt:lpstr>
      <vt:lpstr>Будь здоров!</vt:lpstr>
      <vt:lpstr>Мы за здоровый образ жизни!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самоуправление</dc:title>
  <dc:creator>1</dc:creator>
  <cp:lastModifiedBy>1</cp:lastModifiedBy>
  <cp:revision>7</cp:revision>
  <dcterms:created xsi:type="dcterms:W3CDTF">2014-12-15T08:41:57Z</dcterms:created>
  <dcterms:modified xsi:type="dcterms:W3CDTF">2014-12-15T10:54:19Z</dcterms:modified>
</cp:coreProperties>
</file>